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5143500" type="screen16x9"/>
  <p:notesSz cx="6858000" cy="9144000"/>
  <p:embeddedFontLst>
    <p:embeddedFont>
      <p:font typeface="Caveat" panose="020B0604020202020204" charset="0"/>
      <p:regular r:id="rId6"/>
      <p:bold r:id="rId7"/>
    </p:embeddedFont>
  </p:embeddedFontLst>
  <p:custDataLst>
    <p:tags r:id="rId8"/>
  </p:custDataLst>
  <p:defaultTextStyle>
    <a:defPPr marR="0" lvl="0" algn="l" rtl="0">
      <a:lnSpc>
        <a:spcPct val="100000"/>
      </a:lnSpc>
      <a:spcBef>
        <a:spcPct val="0"/>
      </a:spcBef>
      <a:spcAft>
        <a:spcPct val="0"/>
      </a:spcAft>
    </a:defPPr>
    <a:lvl1pPr marR="0" lvl="0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mo"/>
      <a:defRPr sz="1400" b="0" i="0" u="none" strike="noStrike" cap="none">
        <a:solidFill>
          <a:srgbClr val="000000"/>
        </a:solidFill>
        <a:latin typeface="Arimo"/>
        <a:ea typeface="Arimo"/>
        <a:cs typeface="Arimo"/>
        <a:sym typeface="Arimo"/>
      </a:defRPr>
    </a:lvl1pPr>
    <a:lvl2pPr marR="0" lvl="1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mo"/>
      <a:defRPr sz="1400" b="0" i="0" u="none" strike="noStrike" cap="none">
        <a:solidFill>
          <a:srgbClr val="000000"/>
        </a:solidFill>
        <a:latin typeface="Arimo"/>
        <a:ea typeface="Arimo"/>
        <a:cs typeface="Arimo"/>
        <a:sym typeface="Arimo"/>
      </a:defRPr>
    </a:lvl2pPr>
    <a:lvl3pPr marR="0" lvl="2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mo"/>
      <a:defRPr sz="1400" b="0" i="0" u="none" strike="noStrike" cap="none">
        <a:solidFill>
          <a:srgbClr val="000000"/>
        </a:solidFill>
        <a:latin typeface="Arimo"/>
        <a:ea typeface="Arimo"/>
        <a:cs typeface="Arimo"/>
        <a:sym typeface="Arimo"/>
      </a:defRPr>
    </a:lvl3pPr>
    <a:lvl4pPr marR="0" lvl="3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mo"/>
      <a:defRPr sz="1400" b="0" i="0" u="none" strike="noStrike" cap="none">
        <a:solidFill>
          <a:srgbClr val="000000"/>
        </a:solidFill>
        <a:latin typeface="Arimo"/>
        <a:ea typeface="Arimo"/>
        <a:cs typeface="Arimo"/>
        <a:sym typeface="Arimo"/>
      </a:defRPr>
    </a:lvl4pPr>
    <a:lvl5pPr marR="0" lvl="4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mo"/>
      <a:defRPr sz="1400" b="0" i="0" u="none" strike="noStrike" cap="none">
        <a:solidFill>
          <a:srgbClr val="000000"/>
        </a:solidFill>
        <a:latin typeface="Arimo"/>
        <a:ea typeface="Arimo"/>
        <a:cs typeface="Arimo"/>
        <a:sym typeface="Arimo"/>
      </a:defRPr>
    </a:lvl5pPr>
    <a:lvl6pPr marR="0" lvl="5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mo"/>
      <a:defRPr sz="1400" b="0" i="0" u="none" strike="noStrike" cap="none">
        <a:solidFill>
          <a:srgbClr val="000000"/>
        </a:solidFill>
        <a:latin typeface="Arimo"/>
        <a:ea typeface="Arimo"/>
        <a:cs typeface="Arimo"/>
        <a:sym typeface="Arimo"/>
      </a:defRPr>
    </a:lvl6pPr>
    <a:lvl7pPr marR="0" lvl="6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mo"/>
      <a:defRPr sz="1400" b="0" i="0" u="none" strike="noStrike" cap="none">
        <a:solidFill>
          <a:srgbClr val="000000"/>
        </a:solidFill>
        <a:latin typeface="Arimo"/>
        <a:ea typeface="Arimo"/>
        <a:cs typeface="Arimo"/>
        <a:sym typeface="Arimo"/>
      </a:defRPr>
    </a:lvl7pPr>
    <a:lvl8pPr marR="0" lvl="7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mo"/>
      <a:defRPr sz="1400" b="0" i="0" u="none" strike="noStrike" cap="none">
        <a:solidFill>
          <a:srgbClr val="000000"/>
        </a:solidFill>
        <a:latin typeface="Arimo"/>
        <a:ea typeface="Arimo"/>
        <a:cs typeface="Arimo"/>
        <a:sym typeface="Arimo"/>
      </a:defRPr>
    </a:lvl8pPr>
    <a:lvl9pPr marR="0" lvl="8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mo"/>
      <a:defRPr sz="1400" b="0" i="0" u="none" strike="noStrike" cap="none">
        <a:solidFill>
          <a:srgbClr val="000000"/>
        </a:solidFill>
        <a:latin typeface="Arimo"/>
        <a:ea typeface="Arimo"/>
        <a:cs typeface="Arimo"/>
        <a:sym typeface="Arimo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0"/>
    <p:restoredTop sz="0"/>
  </p:normalViewPr>
  <p:slideViewPr>
    <p:cSldViewPr snapToGrid="0">
      <p:cViewPr varScale="1">
        <p:scale>
          <a:sx n="96" d="100"/>
          <a:sy n="96" d="100"/>
        </p:scale>
        <p:origin x="618" y="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theme" Target="theme/theme1.xml"/><Relationship Id="rId5" Type="http://schemas.openxmlformats.org/officeDocument/2006/relationships/notesMaster" Target="notesMasters/notesMaster1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ct val="0"/>
              </a:spcBef>
              <a:spcAft>
                <a:spcPct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ct val="0"/>
              </a:spcBef>
              <a:spcAft>
                <a:spcPct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ct val="0"/>
              </a:spcBef>
              <a:spcAft>
                <a:spcPct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ct val="0"/>
              </a:spcBef>
              <a:spcAft>
                <a:spcPct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ct val="0"/>
              </a:spcBef>
              <a:spcAft>
                <a:spcPct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ct val="0"/>
              </a:spcBef>
              <a:spcAft>
                <a:spcPct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ct val="0"/>
              </a:spcBef>
              <a:spcAft>
                <a:spcPct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ct val="0"/>
              </a:spcBef>
              <a:spcAft>
                <a:spcPct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ct val="0"/>
              </a:spcBef>
              <a:spcAft>
                <a:spcPct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ct val="0"/>
      </a:spcBef>
      <a:spcAft>
        <a:spcPct val="0"/>
      </a:spcAft>
    </a:defPPr>
    <a:lvl1pPr marR="0" lvl="0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mo"/>
      <a:defRPr sz="1400" b="0" i="0" u="none" strike="noStrike" cap="none">
        <a:solidFill>
          <a:srgbClr val="000000"/>
        </a:solidFill>
        <a:latin typeface="Arimo"/>
        <a:ea typeface="Arimo"/>
        <a:cs typeface="Arimo"/>
        <a:sym typeface="Arimo"/>
      </a:defRPr>
    </a:lvl1pPr>
    <a:lvl2pPr marR="0" lvl="1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mo"/>
      <a:defRPr sz="1400" b="0" i="0" u="none" strike="noStrike" cap="none">
        <a:solidFill>
          <a:srgbClr val="000000"/>
        </a:solidFill>
        <a:latin typeface="Arimo"/>
        <a:ea typeface="Arimo"/>
        <a:cs typeface="Arimo"/>
        <a:sym typeface="Arimo"/>
      </a:defRPr>
    </a:lvl2pPr>
    <a:lvl3pPr marR="0" lvl="2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mo"/>
      <a:defRPr sz="1400" b="0" i="0" u="none" strike="noStrike" cap="none">
        <a:solidFill>
          <a:srgbClr val="000000"/>
        </a:solidFill>
        <a:latin typeface="Arimo"/>
        <a:ea typeface="Arimo"/>
        <a:cs typeface="Arimo"/>
        <a:sym typeface="Arimo"/>
      </a:defRPr>
    </a:lvl3pPr>
    <a:lvl4pPr marR="0" lvl="3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mo"/>
      <a:defRPr sz="1400" b="0" i="0" u="none" strike="noStrike" cap="none">
        <a:solidFill>
          <a:srgbClr val="000000"/>
        </a:solidFill>
        <a:latin typeface="Arimo"/>
        <a:ea typeface="Arimo"/>
        <a:cs typeface="Arimo"/>
        <a:sym typeface="Arimo"/>
      </a:defRPr>
    </a:lvl4pPr>
    <a:lvl5pPr marR="0" lvl="4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mo"/>
      <a:defRPr sz="1400" b="0" i="0" u="none" strike="noStrike" cap="none">
        <a:solidFill>
          <a:srgbClr val="000000"/>
        </a:solidFill>
        <a:latin typeface="Arimo"/>
        <a:ea typeface="Arimo"/>
        <a:cs typeface="Arimo"/>
        <a:sym typeface="Arimo"/>
      </a:defRPr>
    </a:lvl5pPr>
    <a:lvl6pPr marR="0" lvl="5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mo"/>
      <a:defRPr sz="1400" b="0" i="0" u="none" strike="noStrike" cap="none">
        <a:solidFill>
          <a:srgbClr val="000000"/>
        </a:solidFill>
        <a:latin typeface="Arimo"/>
        <a:ea typeface="Arimo"/>
        <a:cs typeface="Arimo"/>
        <a:sym typeface="Arimo"/>
      </a:defRPr>
    </a:lvl6pPr>
    <a:lvl7pPr marR="0" lvl="6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mo"/>
      <a:defRPr sz="1400" b="0" i="0" u="none" strike="noStrike" cap="none">
        <a:solidFill>
          <a:srgbClr val="000000"/>
        </a:solidFill>
        <a:latin typeface="Arimo"/>
        <a:ea typeface="Arimo"/>
        <a:cs typeface="Arimo"/>
        <a:sym typeface="Arimo"/>
      </a:defRPr>
    </a:lvl7pPr>
    <a:lvl8pPr marR="0" lvl="7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mo"/>
      <a:defRPr sz="1400" b="0" i="0" u="none" strike="noStrike" cap="none">
        <a:solidFill>
          <a:srgbClr val="000000"/>
        </a:solidFill>
        <a:latin typeface="Arimo"/>
        <a:ea typeface="Arimo"/>
        <a:cs typeface="Arimo"/>
        <a:sym typeface="Arimo"/>
      </a:defRPr>
    </a:lvl8pPr>
    <a:lvl9pPr marR="0" lvl="8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mo"/>
      <a:defRPr sz="1400" b="0" i="0" u="none" strike="noStrike" cap="none">
        <a:solidFill>
          <a:srgbClr val="000000"/>
        </a:solidFill>
        <a:latin typeface="Arimo"/>
        <a:ea typeface="Arimo"/>
        <a:cs typeface="Arimo"/>
        <a:sym typeface="Arimo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b664085d02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b664085d02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b664085d02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b664085d02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ct val="0"/>
              </a:spcBef>
              <a:spcAft>
                <a:spcPct val="0"/>
              </a:spcAft>
              <a:buSzPts val="5200"/>
              <a:buNone/>
              <a:defRPr sz="5200"/>
            </a:lvl1pPr>
            <a:lvl2pPr lvl="1" algn="ctr">
              <a:spcBef>
                <a:spcPct val="0"/>
              </a:spcBef>
              <a:spcAft>
                <a:spcPct val="0"/>
              </a:spcAft>
              <a:buSzPts val="5200"/>
              <a:buNone/>
              <a:defRPr sz="5200"/>
            </a:lvl2pPr>
            <a:lvl3pPr lvl="2" algn="ctr">
              <a:spcBef>
                <a:spcPct val="0"/>
              </a:spcBef>
              <a:spcAft>
                <a:spcPct val="0"/>
              </a:spcAft>
              <a:buSzPts val="5200"/>
              <a:buNone/>
              <a:defRPr sz="5200"/>
            </a:lvl3pPr>
            <a:lvl4pPr lvl="3" algn="ctr">
              <a:spcBef>
                <a:spcPct val="0"/>
              </a:spcBef>
              <a:spcAft>
                <a:spcPct val="0"/>
              </a:spcAft>
              <a:buSzPts val="5200"/>
              <a:buNone/>
              <a:defRPr sz="5200"/>
            </a:lvl4pPr>
            <a:lvl5pPr lvl="4" algn="ctr">
              <a:spcBef>
                <a:spcPct val="0"/>
              </a:spcBef>
              <a:spcAft>
                <a:spcPct val="0"/>
              </a:spcAft>
              <a:buSzPts val="5200"/>
              <a:buNone/>
              <a:defRPr sz="5200"/>
            </a:lvl5pPr>
            <a:lvl6pPr lvl="5" algn="ctr">
              <a:spcBef>
                <a:spcPct val="0"/>
              </a:spcBef>
              <a:spcAft>
                <a:spcPct val="0"/>
              </a:spcAft>
              <a:buSzPts val="5200"/>
              <a:buNone/>
              <a:defRPr sz="5200"/>
            </a:lvl6pPr>
            <a:lvl7pPr lvl="6" algn="ctr">
              <a:spcBef>
                <a:spcPct val="0"/>
              </a:spcBef>
              <a:spcAft>
                <a:spcPct val="0"/>
              </a:spcAft>
              <a:buSzPts val="5200"/>
              <a:buNone/>
              <a:defRPr sz="5200"/>
            </a:lvl7pPr>
            <a:lvl8pPr lvl="7" algn="ctr">
              <a:spcBef>
                <a:spcPct val="0"/>
              </a:spcBef>
              <a:spcAft>
                <a:spcPct val="0"/>
              </a:spcAft>
              <a:buSzPts val="5200"/>
              <a:buNone/>
              <a:defRPr sz="5200"/>
            </a:lvl8pPr>
            <a:lvl9pPr lvl="8" algn="ctr">
              <a:spcBef>
                <a:spcPct val="0"/>
              </a:spcBef>
              <a:spcAft>
                <a:spcPct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ct val="0"/>
              </a:spcBef>
              <a:spcAft>
                <a:spcPct val="0"/>
              </a:spcAft>
              <a:buSzPts val="12000"/>
              <a:buNone/>
              <a:defRPr sz="12000"/>
            </a:lvl1pPr>
            <a:lvl2pPr lvl="1" algn="ctr">
              <a:spcBef>
                <a:spcPct val="0"/>
              </a:spcBef>
              <a:spcAft>
                <a:spcPct val="0"/>
              </a:spcAft>
              <a:buSzPts val="12000"/>
              <a:buNone/>
              <a:defRPr sz="12000"/>
            </a:lvl2pPr>
            <a:lvl3pPr lvl="2" algn="ctr">
              <a:spcBef>
                <a:spcPct val="0"/>
              </a:spcBef>
              <a:spcAft>
                <a:spcPct val="0"/>
              </a:spcAft>
              <a:buSzPts val="12000"/>
              <a:buNone/>
              <a:defRPr sz="12000"/>
            </a:lvl3pPr>
            <a:lvl4pPr lvl="3" algn="ctr">
              <a:spcBef>
                <a:spcPct val="0"/>
              </a:spcBef>
              <a:spcAft>
                <a:spcPct val="0"/>
              </a:spcAft>
              <a:buSzPts val="12000"/>
              <a:buNone/>
              <a:defRPr sz="12000"/>
            </a:lvl4pPr>
            <a:lvl5pPr lvl="4" algn="ctr">
              <a:spcBef>
                <a:spcPct val="0"/>
              </a:spcBef>
              <a:spcAft>
                <a:spcPct val="0"/>
              </a:spcAft>
              <a:buSzPts val="12000"/>
              <a:buNone/>
              <a:defRPr sz="12000"/>
            </a:lvl5pPr>
            <a:lvl6pPr lvl="5" algn="ctr">
              <a:spcBef>
                <a:spcPct val="0"/>
              </a:spcBef>
              <a:spcAft>
                <a:spcPct val="0"/>
              </a:spcAft>
              <a:buSzPts val="12000"/>
              <a:buNone/>
              <a:defRPr sz="12000"/>
            </a:lvl6pPr>
            <a:lvl7pPr lvl="6" algn="ctr">
              <a:spcBef>
                <a:spcPct val="0"/>
              </a:spcBef>
              <a:spcAft>
                <a:spcPct val="0"/>
              </a:spcAft>
              <a:buSzPts val="12000"/>
              <a:buNone/>
              <a:defRPr sz="12000"/>
            </a:lvl7pPr>
            <a:lvl8pPr lvl="7" algn="ctr">
              <a:spcBef>
                <a:spcPct val="0"/>
              </a:spcBef>
              <a:spcAft>
                <a:spcPct val="0"/>
              </a:spcAft>
              <a:buSzPts val="12000"/>
              <a:buNone/>
              <a:defRPr sz="12000"/>
            </a:lvl8pPr>
            <a:lvl9pPr lvl="8" algn="ctr">
              <a:spcBef>
                <a:spcPct val="0"/>
              </a:spcBef>
              <a:spcAft>
                <a:spcPct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ct val="0"/>
              </a:spcBef>
              <a:spcAft>
                <a:spcPct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ct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ct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ct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ct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ct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ct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ct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ct val="0"/>
              </a:spcBef>
              <a:spcAft>
                <a:spcPct val="0"/>
              </a:spcAft>
              <a:buSzPts val="3600"/>
              <a:buNone/>
              <a:defRPr sz="3600"/>
            </a:lvl1pPr>
            <a:lvl2pPr lvl="1" algn="ctr">
              <a:spcBef>
                <a:spcPct val="0"/>
              </a:spcBef>
              <a:spcAft>
                <a:spcPct val="0"/>
              </a:spcAft>
              <a:buSzPts val="3600"/>
              <a:buNone/>
              <a:defRPr sz="3600"/>
            </a:lvl2pPr>
            <a:lvl3pPr lvl="2" algn="ctr">
              <a:spcBef>
                <a:spcPct val="0"/>
              </a:spcBef>
              <a:spcAft>
                <a:spcPct val="0"/>
              </a:spcAft>
              <a:buSzPts val="3600"/>
              <a:buNone/>
              <a:defRPr sz="3600"/>
            </a:lvl3pPr>
            <a:lvl4pPr lvl="3" algn="ctr">
              <a:spcBef>
                <a:spcPct val="0"/>
              </a:spcBef>
              <a:spcAft>
                <a:spcPct val="0"/>
              </a:spcAft>
              <a:buSzPts val="3600"/>
              <a:buNone/>
              <a:defRPr sz="3600"/>
            </a:lvl4pPr>
            <a:lvl5pPr lvl="4" algn="ctr">
              <a:spcBef>
                <a:spcPct val="0"/>
              </a:spcBef>
              <a:spcAft>
                <a:spcPct val="0"/>
              </a:spcAft>
              <a:buSzPts val="3600"/>
              <a:buNone/>
              <a:defRPr sz="3600"/>
            </a:lvl5pPr>
            <a:lvl6pPr lvl="5" algn="ctr">
              <a:spcBef>
                <a:spcPct val="0"/>
              </a:spcBef>
              <a:spcAft>
                <a:spcPct val="0"/>
              </a:spcAft>
              <a:buSzPts val="3600"/>
              <a:buNone/>
              <a:defRPr sz="3600"/>
            </a:lvl6pPr>
            <a:lvl7pPr lvl="6" algn="ctr">
              <a:spcBef>
                <a:spcPct val="0"/>
              </a:spcBef>
              <a:spcAft>
                <a:spcPct val="0"/>
              </a:spcAft>
              <a:buSzPts val="3600"/>
              <a:buNone/>
              <a:defRPr sz="3600"/>
            </a:lvl7pPr>
            <a:lvl8pPr lvl="7" algn="ctr">
              <a:spcBef>
                <a:spcPct val="0"/>
              </a:spcBef>
              <a:spcAft>
                <a:spcPct val="0"/>
              </a:spcAft>
              <a:buSzPts val="3600"/>
              <a:buNone/>
              <a:defRPr sz="3600"/>
            </a:lvl8pPr>
            <a:lvl9pPr lvl="8" algn="ctr">
              <a:spcBef>
                <a:spcPct val="0"/>
              </a:spcBef>
              <a:spcAft>
                <a:spcPct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ct val="0"/>
              </a:spcBef>
              <a:spcAft>
                <a:spcPct val="0"/>
              </a:spcAft>
              <a:buSzPts val="2800"/>
              <a:buNone/>
              <a:defRPr/>
            </a:lvl1pPr>
            <a:lvl2pPr lvl="1">
              <a:spcBef>
                <a:spcPct val="0"/>
              </a:spcBef>
              <a:spcAft>
                <a:spcPct val="0"/>
              </a:spcAft>
              <a:buSzPts val="2800"/>
              <a:buNone/>
              <a:defRPr/>
            </a:lvl2pPr>
            <a:lvl3pPr lvl="2">
              <a:spcBef>
                <a:spcPct val="0"/>
              </a:spcBef>
              <a:spcAft>
                <a:spcPct val="0"/>
              </a:spcAft>
              <a:buSzPts val="2800"/>
              <a:buNone/>
              <a:defRPr/>
            </a:lvl3pPr>
            <a:lvl4pPr lvl="3">
              <a:spcBef>
                <a:spcPct val="0"/>
              </a:spcBef>
              <a:spcAft>
                <a:spcPct val="0"/>
              </a:spcAft>
              <a:buSzPts val="2800"/>
              <a:buNone/>
              <a:defRPr/>
            </a:lvl4pPr>
            <a:lvl5pPr lvl="4">
              <a:spcBef>
                <a:spcPct val="0"/>
              </a:spcBef>
              <a:spcAft>
                <a:spcPct val="0"/>
              </a:spcAft>
              <a:buSzPts val="2800"/>
              <a:buNone/>
              <a:defRPr/>
            </a:lvl5pPr>
            <a:lvl6pPr lvl="5">
              <a:spcBef>
                <a:spcPct val="0"/>
              </a:spcBef>
              <a:spcAft>
                <a:spcPct val="0"/>
              </a:spcAft>
              <a:buSzPts val="2800"/>
              <a:buNone/>
              <a:defRPr/>
            </a:lvl6pPr>
            <a:lvl7pPr lvl="6">
              <a:spcBef>
                <a:spcPct val="0"/>
              </a:spcBef>
              <a:spcAft>
                <a:spcPct val="0"/>
              </a:spcAft>
              <a:buSzPts val="2800"/>
              <a:buNone/>
              <a:defRPr/>
            </a:lvl7pPr>
            <a:lvl8pPr lvl="7">
              <a:spcBef>
                <a:spcPct val="0"/>
              </a:spcBef>
              <a:spcAft>
                <a:spcPct val="0"/>
              </a:spcAft>
              <a:buSzPts val="2800"/>
              <a:buNone/>
              <a:defRPr/>
            </a:lvl8pPr>
            <a:lvl9pPr lvl="8">
              <a:spcBef>
                <a:spcPct val="0"/>
              </a:spcBef>
              <a:spcAft>
                <a:spcPct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ct val="0"/>
              </a:spcBef>
              <a:spcAft>
                <a:spcPct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ct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ct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ct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ct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ct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ct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ct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ct val="0"/>
              </a:spcBef>
              <a:spcAft>
                <a:spcPct val="0"/>
              </a:spcAft>
              <a:buSzPts val="2800"/>
              <a:buNone/>
              <a:defRPr/>
            </a:lvl1pPr>
            <a:lvl2pPr lvl="1">
              <a:spcBef>
                <a:spcPct val="0"/>
              </a:spcBef>
              <a:spcAft>
                <a:spcPct val="0"/>
              </a:spcAft>
              <a:buSzPts val="2800"/>
              <a:buNone/>
              <a:defRPr/>
            </a:lvl2pPr>
            <a:lvl3pPr lvl="2">
              <a:spcBef>
                <a:spcPct val="0"/>
              </a:spcBef>
              <a:spcAft>
                <a:spcPct val="0"/>
              </a:spcAft>
              <a:buSzPts val="2800"/>
              <a:buNone/>
              <a:defRPr/>
            </a:lvl3pPr>
            <a:lvl4pPr lvl="3">
              <a:spcBef>
                <a:spcPct val="0"/>
              </a:spcBef>
              <a:spcAft>
                <a:spcPct val="0"/>
              </a:spcAft>
              <a:buSzPts val="2800"/>
              <a:buNone/>
              <a:defRPr/>
            </a:lvl4pPr>
            <a:lvl5pPr lvl="4">
              <a:spcBef>
                <a:spcPct val="0"/>
              </a:spcBef>
              <a:spcAft>
                <a:spcPct val="0"/>
              </a:spcAft>
              <a:buSzPts val="2800"/>
              <a:buNone/>
              <a:defRPr/>
            </a:lvl5pPr>
            <a:lvl6pPr lvl="5">
              <a:spcBef>
                <a:spcPct val="0"/>
              </a:spcBef>
              <a:spcAft>
                <a:spcPct val="0"/>
              </a:spcAft>
              <a:buSzPts val="2800"/>
              <a:buNone/>
              <a:defRPr/>
            </a:lvl6pPr>
            <a:lvl7pPr lvl="6">
              <a:spcBef>
                <a:spcPct val="0"/>
              </a:spcBef>
              <a:spcAft>
                <a:spcPct val="0"/>
              </a:spcAft>
              <a:buSzPts val="2800"/>
              <a:buNone/>
              <a:defRPr/>
            </a:lvl7pPr>
            <a:lvl8pPr lvl="7">
              <a:spcBef>
                <a:spcPct val="0"/>
              </a:spcBef>
              <a:spcAft>
                <a:spcPct val="0"/>
              </a:spcAft>
              <a:buSzPts val="2800"/>
              <a:buNone/>
              <a:defRPr/>
            </a:lvl8pPr>
            <a:lvl9pPr lvl="8">
              <a:spcBef>
                <a:spcPct val="0"/>
              </a:spcBef>
              <a:spcAft>
                <a:spcPct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ct val="0"/>
              </a:spcBef>
              <a:spcAft>
                <a:spcPct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ct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ct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ct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ct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ct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ct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ct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ct val="0"/>
              </a:spcBef>
              <a:spcAft>
                <a:spcPct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ct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ct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ct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ct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ct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ct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ct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ct val="0"/>
              </a:spcBef>
              <a:spcAft>
                <a:spcPct val="0"/>
              </a:spcAft>
              <a:buSzPts val="2800"/>
              <a:buNone/>
              <a:defRPr/>
            </a:lvl1pPr>
            <a:lvl2pPr lvl="1">
              <a:spcBef>
                <a:spcPct val="0"/>
              </a:spcBef>
              <a:spcAft>
                <a:spcPct val="0"/>
              </a:spcAft>
              <a:buSzPts val="2800"/>
              <a:buNone/>
              <a:defRPr/>
            </a:lvl2pPr>
            <a:lvl3pPr lvl="2">
              <a:spcBef>
                <a:spcPct val="0"/>
              </a:spcBef>
              <a:spcAft>
                <a:spcPct val="0"/>
              </a:spcAft>
              <a:buSzPts val="2800"/>
              <a:buNone/>
              <a:defRPr/>
            </a:lvl3pPr>
            <a:lvl4pPr lvl="3">
              <a:spcBef>
                <a:spcPct val="0"/>
              </a:spcBef>
              <a:spcAft>
                <a:spcPct val="0"/>
              </a:spcAft>
              <a:buSzPts val="2800"/>
              <a:buNone/>
              <a:defRPr/>
            </a:lvl4pPr>
            <a:lvl5pPr lvl="4">
              <a:spcBef>
                <a:spcPct val="0"/>
              </a:spcBef>
              <a:spcAft>
                <a:spcPct val="0"/>
              </a:spcAft>
              <a:buSzPts val="2800"/>
              <a:buNone/>
              <a:defRPr/>
            </a:lvl5pPr>
            <a:lvl6pPr lvl="5">
              <a:spcBef>
                <a:spcPct val="0"/>
              </a:spcBef>
              <a:spcAft>
                <a:spcPct val="0"/>
              </a:spcAft>
              <a:buSzPts val="2800"/>
              <a:buNone/>
              <a:defRPr/>
            </a:lvl6pPr>
            <a:lvl7pPr lvl="6">
              <a:spcBef>
                <a:spcPct val="0"/>
              </a:spcBef>
              <a:spcAft>
                <a:spcPct val="0"/>
              </a:spcAft>
              <a:buSzPts val="2800"/>
              <a:buNone/>
              <a:defRPr/>
            </a:lvl7pPr>
            <a:lvl8pPr lvl="7">
              <a:spcBef>
                <a:spcPct val="0"/>
              </a:spcBef>
              <a:spcAft>
                <a:spcPct val="0"/>
              </a:spcAft>
              <a:buSzPts val="2800"/>
              <a:buNone/>
              <a:defRPr/>
            </a:lvl8pPr>
            <a:lvl9pPr lvl="8">
              <a:spcBef>
                <a:spcPct val="0"/>
              </a:spcBef>
              <a:spcAft>
                <a:spcPct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ct val="0"/>
              </a:spcBef>
              <a:spcAft>
                <a:spcPct val="0"/>
              </a:spcAft>
              <a:buSzPts val="2400"/>
              <a:buNone/>
              <a:defRPr sz="2400"/>
            </a:lvl1pPr>
            <a:lvl2pPr lvl="1">
              <a:spcBef>
                <a:spcPct val="0"/>
              </a:spcBef>
              <a:spcAft>
                <a:spcPct val="0"/>
              </a:spcAft>
              <a:buSzPts val="2400"/>
              <a:buNone/>
              <a:defRPr sz="2400"/>
            </a:lvl2pPr>
            <a:lvl3pPr lvl="2">
              <a:spcBef>
                <a:spcPct val="0"/>
              </a:spcBef>
              <a:spcAft>
                <a:spcPct val="0"/>
              </a:spcAft>
              <a:buSzPts val="2400"/>
              <a:buNone/>
              <a:defRPr sz="2400"/>
            </a:lvl3pPr>
            <a:lvl4pPr lvl="3">
              <a:spcBef>
                <a:spcPct val="0"/>
              </a:spcBef>
              <a:spcAft>
                <a:spcPct val="0"/>
              </a:spcAft>
              <a:buSzPts val="2400"/>
              <a:buNone/>
              <a:defRPr sz="2400"/>
            </a:lvl4pPr>
            <a:lvl5pPr lvl="4">
              <a:spcBef>
                <a:spcPct val="0"/>
              </a:spcBef>
              <a:spcAft>
                <a:spcPct val="0"/>
              </a:spcAft>
              <a:buSzPts val="2400"/>
              <a:buNone/>
              <a:defRPr sz="2400"/>
            </a:lvl5pPr>
            <a:lvl6pPr lvl="5">
              <a:spcBef>
                <a:spcPct val="0"/>
              </a:spcBef>
              <a:spcAft>
                <a:spcPct val="0"/>
              </a:spcAft>
              <a:buSzPts val="2400"/>
              <a:buNone/>
              <a:defRPr sz="2400"/>
            </a:lvl6pPr>
            <a:lvl7pPr lvl="6">
              <a:spcBef>
                <a:spcPct val="0"/>
              </a:spcBef>
              <a:spcAft>
                <a:spcPct val="0"/>
              </a:spcAft>
              <a:buSzPts val="2400"/>
              <a:buNone/>
              <a:defRPr sz="2400"/>
            </a:lvl7pPr>
            <a:lvl8pPr lvl="7">
              <a:spcBef>
                <a:spcPct val="0"/>
              </a:spcBef>
              <a:spcAft>
                <a:spcPct val="0"/>
              </a:spcAft>
              <a:buSzPts val="2400"/>
              <a:buNone/>
              <a:defRPr sz="2400"/>
            </a:lvl8pPr>
            <a:lvl9pPr lvl="8">
              <a:spcBef>
                <a:spcPct val="0"/>
              </a:spcBef>
              <a:spcAft>
                <a:spcPct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ct val="0"/>
              </a:spcBef>
              <a:spcAft>
                <a:spcPct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ct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ct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ct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ct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ct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ct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ct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ct val="0"/>
              </a:spcBef>
              <a:spcAft>
                <a:spcPct val="0"/>
              </a:spcAft>
              <a:buSzPts val="4800"/>
              <a:buNone/>
              <a:defRPr sz="4800"/>
            </a:lvl1pPr>
            <a:lvl2pPr lvl="1">
              <a:spcBef>
                <a:spcPct val="0"/>
              </a:spcBef>
              <a:spcAft>
                <a:spcPct val="0"/>
              </a:spcAft>
              <a:buSzPts val="4800"/>
              <a:buNone/>
              <a:defRPr sz="4800"/>
            </a:lvl2pPr>
            <a:lvl3pPr lvl="2">
              <a:spcBef>
                <a:spcPct val="0"/>
              </a:spcBef>
              <a:spcAft>
                <a:spcPct val="0"/>
              </a:spcAft>
              <a:buSzPts val="4800"/>
              <a:buNone/>
              <a:defRPr sz="4800"/>
            </a:lvl3pPr>
            <a:lvl4pPr lvl="3">
              <a:spcBef>
                <a:spcPct val="0"/>
              </a:spcBef>
              <a:spcAft>
                <a:spcPct val="0"/>
              </a:spcAft>
              <a:buSzPts val="4800"/>
              <a:buNone/>
              <a:defRPr sz="4800"/>
            </a:lvl4pPr>
            <a:lvl5pPr lvl="4">
              <a:spcBef>
                <a:spcPct val="0"/>
              </a:spcBef>
              <a:spcAft>
                <a:spcPct val="0"/>
              </a:spcAft>
              <a:buSzPts val="4800"/>
              <a:buNone/>
              <a:defRPr sz="4800"/>
            </a:lvl5pPr>
            <a:lvl6pPr lvl="5">
              <a:spcBef>
                <a:spcPct val="0"/>
              </a:spcBef>
              <a:spcAft>
                <a:spcPct val="0"/>
              </a:spcAft>
              <a:buSzPts val="4800"/>
              <a:buNone/>
              <a:defRPr sz="4800"/>
            </a:lvl6pPr>
            <a:lvl7pPr lvl="6">
              <a:spcBef>
                <a:spcPct val="0"/>
              </a:spcBef>
              <a:spcAft>
                <a:spcPct val="0"/>
              </a:spcAft>
              <a:buSzPts val="4800"/>
              <a:buNone/>
              <a:defRPr sz="4800"/>
            </a:lvl7pPr>
            <a:lvl8pPr lvl="7">
              <a:spcBef>
                <a:spcPct val="0"/>
              </a:spcBef>
              <a:spcAft>
                <a:spcPct val="0"/>
              </a:spcAft>
              <a:buSzPts val="4800"/>
              <a:buNone/>
              <a:defRPr sz="4800"/>
            </a:lvl8pPr>
            <a:lvl9pPr lvl="8">
              <a:spcBef>
                <a:spcPct val="0"/>
              </a:spcBef>
              <a:spcAft>
                <a:spcPct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ct val="0"/>
              </a:spcBef>
              <a:spcAft>
                <a:spcPct val="0"/>
              </a:spcAft>
              <a:buSzPts val="4200"/>
              <a:buNone/>
              <a:defRPr sz="4200"/>
            </a:lvl1pPr>
            <a:lvl2pPr lvl="1" algn="ctr">
              <a:spcBef>
                <a:spcPct val="0"/>
              </a:spcBef>
              <a:spcAft>
                <a:spcPct val="0"/>
              </a:spcAft>
              <a:buSzPts val="4200"/>
              <a:buNone/>
              <a:defRPr sz="4200"/>
            </a:lvl2pPr>
            <a:lvl3pPr lvl="2" algn="ctr">
              <a:spcBef>
                <a:spcPct val="0"/>
              </a:spcBef>
              <a:spcAft>
                <a:spcPct val="0"/>
              </a:spcAft>
              <a:buSzPts val="4200"/>
              <a:buNone/>
              <a:defRPr sz="4200"/>
            </a:lvl3pPr>
            <a:lvl4pPr lvl="3" algn="ctr">
              <a:spcBef>
                <a:spcPct val="0"/>
              </a:spcBef>
              <a:spcAft>
                <a:spcPct val="0"/>
              </a:spcAft>
              <a:buSzPts val="4200"/>
              <a:buNone/>
              <a:defRPr sz="4200"/>
            </a:lvl4pPr>
            <a:lvl5pPr lvl="4" algn="ctr">
              <a:spcBef>
                <a:spcPct val="0"/>
              </a:spcBef>
              <a:spcAft>
                <a:spcPct val="0"/>
              </a:spcAft>
              <a:buSzPts val="4200"/>
              <a:buNone/>
              <a:defRPr sz="4200"/>
            </a:lvl5pPr>
            <a:lvl6pPr lvl="5" algn="ctr">
              <a:spcBef>
                <a:spcPct val="0"/>
              </a:spcBef>
              <a:spcAft>
                <a:spcPct val="0"/>
              </a:spcAft>
              <a:buSzPts val="4200"/>
              <a:buNone/>
              <a:defRPr sz="4200"/>
            </a:lvl6pPr>
            <a:lvl7pPr lvl="6" algn="ctr">
              <a:spcBef>
                <a:spcPct val="0"/>
              </a:spcBef>
              <a:spcAft>
                <a:spcPct val="0"/>
              </a:spcAft>
              <a:buSzPts val="4200"/>
              <a:buNone/>
              <a:defRPr sz="4200"/>
            </a:lvl7pPr>
            <a:lvl8pPr lvl="7" algn="ctr">
              <a:spcBef>
                <a:spcPct val="0"/>
              </a:spcBef>
              <a:spcAft>
                <a:spcPct val="0"/>
              </a:spcAft>
              <a:buSzPts val="4200"/>
              <a:buNone/>
              <a:defRPr sz="4200"/>
            </a:lvl8pPr>
            <a:lvl9pPr lvl="8" algn="ctr">
              <a:spcBef>
                <a:spcPct val="0"/>
              </a:spcBef>
              <a:spcAft>
                <a:spcPct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ct val="0"/>
              </a:spcBef>
              <a:spcAft>
                <a:spcPct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ct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ct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ct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ct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ct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ct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ct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ct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ct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ct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ct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ct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ct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ct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/>
  <p:txStyles>
    <p:titleStyle>
      <a:defPPr marR="0" lvl="0" algn="l" rtl="0">
        <a:lnSpc>
          <a:spcPct val="100000"/>
        </a:lnSpc>
        <a:spcBef>
          <a:spcPct val="0"/>
        </a:spcBef>
        <a:spcAft>
          <a:spcPct val="0"/>
        </a:spcAft>
      </a:defPPr>
      <a:lvl1pPr marR="0" lvl="0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mo"/>
        <a:defRPr sz="1400" b="0" i="0" u="none" strike="noStrike" cap="none">
          <a:solidFill>
            <a:srgbClr val="000000"/>
          </a:solidFill>
          <a:latin typeface="Arimo"/>
          <a:ea typeface="Arimo"/>
          <a:cs typeface="Arimo"/>
          <a:sym typeface="Arimo"/>
        </a:defRPr>
      </a:lvl1pPr>
      <a:lvl2pPr marR="0" lvl="1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mo"/>
        <a:defRPr sz="1400" b="0" i="0" u="none" strike="noStrike" cap="none">
          <a:solidFill>
            <a:srgbClr val="000000"/>
          </a:solidFill>
          <a:latin typeface="Arimo"/>
          <a:ea typeface="Arimo"/>
          <a:cs typeface="Arimo"/>
          <a:sym typeface="Arimo"/>
        </a:defRPr>
      </a:lvl2pPr>
      <a:lvl3pPr marR="0" lvl="2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mo"/>
        <a:defRPr sz="1400" b="0" i="0" u="none" strike="noStrike" cap="none">
          <a:solidFill>
            <a:srgbClr val="000000"/>
          </a:solidFill>
          <a:latin typeface="Arimo"/>
          <a:ea typeface="Arimo"/>
          <a:cs typeface="Arimo"/>
          <a:sym typeface="Arimo"/>
        </a:defRPr>
      </a:lvl3pPr>
      <a:lvl4pPr marR="0" lvl="3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mo"/>
        <a:defRPr sz="1400" b="0" i="0" u="none" strike="noStrike" cap="none">
          <a:solidFill>
            <a:srgbClr val="000000"/>
          </a:solidFill>
          <a:latin typeface="Arimo"/>
          <a:ea typeface="Arimo"/>
          <a:cs typeface="Arimo"/>
          <a:sym typeface="Arimo"/>
        </a:defRPr>
      </a:lvl4pPr>
      <a:lvl5pPr marR="0" lvl="4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mo"/>
        <a:defRPr sz="1400" b="0" i="0" u="none" strike="noStrike" cap="none">
          <a:solidFill>
            <a:srgbClr val="000000"/>
          </a:solidFill>
          <a:latin typeface="Arimo"/>
          <a:ea typeface="Arimo"/>
          <a:cs typeface="Arimo"/>
          <a:sym typeface="Arimo"/>
        </a:defRPr>
      </a:lvl5pPr>
      <a:lvl6pPr marR="0" lvl="5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mo"/>
        <a:defRPr sz="1400" b="0" i="0" u="none" strike="noStrike" cap="none">
          <a:solidFill>
            <a:srgbClr val="000000"/>
          </a:solidFill>
          <a:latin typeface="Arimo"/>
          <a:ea typeface="Arimo"/>
          <a:cs typeface="Arimo"/>
          <a:sym typeface="Arimo"/>
        </a:defRPr>
      </a:lvl6pPr>
      <a:lvl7pPr marR="0" lvl="6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mo"/>
        <a:defRPr sz="1400" b="0" i="0" u="none" strike="noStrike" cap="none">
          <a:solidFill>
            <a:srgbClr val="000000"/>
          </a:solidFill>
          <a:latin typeface="Arimo"/>
          <a:ea typeface="Arimo"/>
          <a:cs typeface="Arimo"/>
          <a:sym typeface="Arimo"/>
        </a:defRPr>
      </a:lvl7pPr>
      <a:lvl8pPr marR="0" lvl="7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mo"/>
        <a:defRPr sz="1400" b="0" i="0" u="none" strike="noStrike" cap="none">
          <a:solidFill>
            <a:srgbClr val="000000"/>
          </a:solidFill>
          <a:latin typeface="Arimo"/>
          <a:ea typeface="Arimo"/>
          <a:cs typeface="Arimo"/>
          <a:sym typeface="Arimo"/>
        </a:defRPr>
      </a:lvl8pPr>
      <a:lvl9pPr marR="0" lvl="8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mo"/>
        <a:defRPr sz="1400" b="0" i="0" u="none" strike="noStrike" cap="none">
          <a:solidFill>
            <a:srgbClr val="000000"/>
          </a:solidFill>
          <a:latin typeface="Arimo"/>
          <a:ea typeface="Arimo"/>
          <a:cs typeface="Arimo"/>
          <a:sym typeface="Arimo"/>
        </a:defRPr>
      </a:lvl9pPr>
    </p:titleStyle>
    <p:bodyStyle>
      <a:defPPr marR="0" lvl="0" algn="l" rtl="0">
        <a:lnSpc>
          <a:spcPct val="100000"/>
        </a:lnSpc>
        <a:spcBef>
          <a:spcPct val="0"/>
        </a:spcBef>
        <a:spcAft>
          <a:spcPct val="0"/>
        </a:spcAft>
      </a:defPPr>
      <a:lvl1pPr marR="0" lvl="0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mo"/>
        <a:defRPr sz="1400" b="0" i="0" u="none" strike="noStrike" cap="none">
          <a:solidFill>
            <a:srgbClr val="000000"/>
          </a:solidFill>
          <a:latin typeface="Arimo"/>
          <a:ea typeface="Arimo"/>
          <a:cs typeface="Arimo"/>
          <a:sym typeface="Arimo"/>
        </a:defRPr>
      </a:lvl1pPr>
      <a:lvl2pPr marR="0" lvl="1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mo"/>
        <a:defRPr sz="1400" b="0" i="0" u="none" strike="noStrike" cap="none">
          <a:solidFill>
            <a:srgbClr val="000000"/>
          </a:solidFill>
          <a:latin typeface="Arimo"/>
          <a:ea typeface="Arimo"/>
          <a:cs typeface="Arimo"/>
          <a:sym typeface="Arimo"/>
        </a:defRPr>
      </a:lvl2pPr>
      <a:lvl3pPr marR="0" lvl="2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mo"/>
        <a:defRPr sz="1400" b="0" i="0" u="none" strike="noStrike" cap="none">
          <a:solidFill>
            <a:srgbClr val="000000"/>
          </a:solidFill>
          <a:latin typeface="Arimo"/>
          <a:ea typeface="Arimo"/>
          <a:cs typeface="Arimo"/>
          <a:sym typeface="Arimo"/>
        </a:defRPr>
      </a:lvl3pPr>
      <a:lvl4pPr marR="0" lvl="3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mo"/>
        <a:defRPr sz="1400" b="0" i="0" u="none" strike="noStrike" cap="none">
          <a:solidFill>
            <a:srgbClr val="000000"/>
          </a:solidFill>
          <a:latin typeface="Arimo"/>
          <a:ea typeface="Arimo"/>
          <a:cs typeface="Arimo"/>
          <a:sym typeface="Arimo"/>
        </a:defRPr>
      </a:lvl4pPr>
      <a:lvl5pPr marR="0" lvl="4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mo"/>
        <a:defRPr sz="1400" b="0" i="0" u="none" strike="noStrike" cap="none">
          <a:solidFill>
            <a:srgbClr val="000000"/>
          </a:solidFill>
          <a:latin typeface="Arimo"/>
          <a:ea typeface="Arimo"/>
          <a:cs typeface="Arimo"/>
          <a:sym typeface="Arimo"/>
        </a:defRPr>
      </a:lvl5pPr>
      <a:lvl6pPr marR="0" lvl="5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mo"/>
        <a:defRPr sz="1400" b="0" i="0" u="none" strike="noStrike" cap="none">
          <a:solidFill>
            <a:srgbClr val="000000"/>
          </a:solidFill>
          <a:latin typeface="Arimo"/>
          <a:ea typeface="Arimo"/>
          <a:cs typeface="Arimo"/>
          <a:sym typeface="Arimo"/>
        </a:defRPr>
      </a:lvl6pPr>
      <a:lvl7pPr marR="0" lvl="6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mo"/>
        <a:defRPr sz="1400" b="0" i="0" u="none" strike="noStrike" cap="none">
          <a:solidFill>
            <a:srgbClr val="000000"/>
          </a:solidFill>
          <a:latin typeface="Arimo"/>
          <a:ea typeface="Arimo"/>
          <a:cs typeface="Arimo"/>
          <a:sym typeface="Arimo"/>
        </a:defRPr>
      </a:lvl7pPr>
      <a:lvl8pPr marR="0" lvl="7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mo"/>
        <a:defRPr sz="1400" b="0" i="0" u="none" strike="noStrike" cap="none">
          <a:solidFill>
            <a:srgbClr val="000000"/>
          </a:solidFill>
          <a:latin typeface="Arimo"/>
          <a:ea typeface="Arimo"/>
          <a:cs typeface="Arimo"/>
          <a:sym typeface="Arimo"/>
        </a:defRPr>
      </a:lvl8pPr>
      <a:lvl9pPr marR="0" lvl="8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mo"/>
        <a:defRPr sz="1400" b="0" i="0" u="none" strike="noStrike" cap="none">
          <a:solidFill>
            <a:srgbClr val="000000"/>
          </a:solidFill>
          <a:latin typeface="Arimo"/>
          <a:ea typeface="Arimo"/>
          <a:cs typeface="Arimo"/>
          <a:sym typeface="Arimo"/>
        </a:defRPr>
      </a:lvl9pPr>
    </p:bodyStyle>
    <p:otherStyle>
      <a:defPPr marR="0" lvl="0" algn="l" rtl="0">
        <a:lnSpc>
          <a:spcPct val="100000"/>
        </a:lnSpc>
        <a:spcBef>
          <a:spcPct val="0"/>
        </a:spcBef>
        <a:spcAft>
          <a:spcPct val="0"/>
        </a:spcAft>
      </a:defPPr>
      <a:lvl1pPr marR="0" lvl="0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mo"/>
        <a:defRPr sz="1400" b="0" i="0" u="none" strike="noStrike" cap="none">
          <a:solidFill>
            <a:srgbClr val="000000"/>
          </a:solidFill>
          <a:latin typeface="Arimo"/>
          <a:ea typeface="Arimo"/>
          <a:cs typeface="Arimo"/>
          <a:sym typeface="Arimo"/>
        </a:defRPr>
      </a:lvl1pPr>
      <a:lvl2pPr marR="0" lvl="1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mo"/>
        <a:defRPr sz="1400" b="0" i="0" u="none" strike="noStrike" cap="none">
          <a:solidFill>
            <a:srgbClr val="000000"/>
          </a:solidFill>
          <a:latin typeface="Arimo"/>
          <a:ea typeface="Arimo"/>
          <a:cs typeface="Arimo"/>
          <a:sym typeface="Arimo"/>
        </a:defRPr>
      </a:lvl2pPr>
      <a:lvl3pPr marR="0" lvl="2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mo"/>
        <a:defRPr sz="1400" b="0" i="0" u="none" strike="noStrike" cap="none">
          <a:solidFill>
            <a:srgbClr val="000000"/>
          </a:solidFill>
          <a:latin typeface="Arimo"/>
          <a:ea typeface="Arimo"/>
          <a:cs typeface="Arimo"/>
          <a:sym typeface="Arimo"/>
        </a:defRPr>
      </a:lvl3pPr>
      <a:lvl4pPr marR="0" lvl="3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mo"/>
        <a:defRPr sz="1400" b="0" i="0" u="none" strike="noStrike" cap="none">
          <a:solidFill>
            <a:srgbClr val="000000"/>
          </a:solidFill>
          <a:latin typeface="Arimo"/>
          <a:ea typeface="Arimo"/>
          <a:cs typeface="Arimo"/>
          <a:sym typeface="Arimo"/>
        </a:defRPr>
      </a:lvl4pPr>
      <a:lvl5pPr marR="0" lvl="4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mo"/>
        <a:defRPr sz="1400" b="0" i="0" u="none" strike="noStrike" cap="none">
          <a:solidFill>
            <a:srgbClr val="000000"/>
          </a:solidFill>
          <a:latin typeface="Arimo"/>
          <a:ea typeface="Arimo"/>
          <a:cs typeface="Arimo"/>
          <a:sym typeface="Arimo"/>
        </a:defRPr>
      </a:lvl5pPr>
      <a:lvl6pPr marR="0" lvl="5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mo"/>
        <a:defRPr sz="1400" b="0" i="0" u="none" strike="noStrike" cap="none">
          <a:solidFill>
            <a:srgbClr val="000000"/>
          </a:solidFill>
          <a:latin typeface="Arimo"/>
          <a:ea typeface="Arimo"/>
          <a:cs typeface="Arimo"/>
          <a:sym typeface="Arimo"/>
        </a:defRPr>
      </a:lvl6pPr>
      <a:lvl7pPr marR="0" lvl="6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mo"/>
        <a:defRPr sz="1400" b="0" i="0" u="none" strike="noStrike" cap="none">
          <a:solidFill>
            <a:srgbClr val="000000"/>
          </a:solidFill>
          <a:latin typeface="Arimo"/>
          <a:ea typeface="Arimo"/>
          <a:cs typeface="Arimo"/>
          <a:sym typeface="Arimo"/>
        </a:defRPr>
      </a:lvl7pPr>
      <a:lvl8pPr marR="0" lvl="7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mo"/>
        <a:defRPr sz="1400" b="0" i="0" u="none" strike="noStrike" cap="none">
          <a:solidFill>
            <a:srgbClr val="000000"/>
          </a:solidFill>
          <a:latin typeface="Arimo"/>
          <a:ea typeface="Arimo"/>
          <a:cs typeface="Arimo"/>
          <a:sym typeface="Arimo"/>
        </a:defRPr>
      </a:lvl8pPr>
      <a:lvl9pPr marR="0" lvl="8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mo"/>
        <a:defRPr sz="1400" b="0" i="0" u="none" strike="noStrike" cap="none">
          <a:solidFill>
            <a:srgbClr val="000000"/>
          </a:solidFill>
          <a:latin typeface="Arimo"/>
          <a:ea typeface="Arimo"/>
          <a:cs typeface="Arimo"/>
          <a:sym typeface="Arimo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slide" Target="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hyperlink" Target="https://sites.google.com/5zsmb.cz/egyptskebostvo/domovsk%C3%A1-str%C3%A1nka" TargetMode="External"/><Relationship Id="rId18" Type="http://schemas.openxmlformats.org/officeDocument/2006/relationships/image" Target="../media/image11.png"/><Relationship Id="rId3" Type="http://schemas.openxmlformats.org/officeDocument/2006/relationships/slide" Target="slide3.xml"/><Relationship Id="rId7" Type="http://schemas.openxmlformats.org/officeDocument/2006/relationships/hyperlink" Target="https://sites.google.com/5zsmb.cz/konecegypta/domovsk%C3%A1-str%C3%A1nka" TargetMode="External"/><Relationship Id="rId12" Type="http://schemas.openxmlformats.org/officeDocument/2006/relationships/image" Target="../media/image8.png"/><Relationship Id="rId17" Type="http://schemas.openxmlformats.org/officeDocument/2006/relationships/hyperlink" Target="https://sites.google.com/5zsmb.cz/mumie/domovsk%C3%A1-str%C3%A1nka" TargetMode="External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11" Type="http://schemas.openxmlformats.org/officeDocument/2006/relationships/hyperlink" Target="https://sites.google.com/5zsmb.cz/mapaegypta/domovsk%C3%A1-str%C3%A1nka" TargetMode="External"/><Relationship Id="rId5" Type="http://schemas.openxmlformats.org/officeDocument/2006/relationships/hyperlink" Target="https://sites.google.com/5zsmb.cz/pohbvn/domovsk%C3%A1-str%C3%A1nka" TargetMode="External"/><Relationship Id="rId15" Type="http://schemas.openxmlformats.org/officeDocument/2006/relationships/hyperlink" Target="https://en.lockee.fr/o/zYJfJpTT" TargetMode="External"/><Relationship Id="rId10" Type="http://schemas.openxmlformats.org/officeDocument/2006/relationships/image" Target="../media/image7.png"/><Relationship Id="rId4" Type="http://schemas.openxmlformats.org/officeDocument/2006/relationships/image" Target="../media/image4.png"/><Relationship Id="rId9" Type="http://schemas.openxmlformats.org/officeDocument/2006/relationships/hyperlink" Target="https://sites.google.com/5zsmb.cz/obyvatelstvoegy/domovsk%C3%A1-str%C3%A1nka" TargetMode="External"/><Relationship Id="rId1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rcRect t="653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0" y="675075"/>
            <a:ext cx="964500" cy="123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r>
              <a:rPr lang="cs" b="1"/>
              <a:t>Začněte kliknutím na dopis</a:t>
            </a:r>
            <a:endParaRPr b="1"/>
          </a:p>
        </p:txBody>
      </p:sp>
      <p:sp>
        <p:nvSpPr>
          <p:cNvPr id="56" name="Google Shape;56;p13">
            <a:hlinkClick r:id="rId4" action="ppaction://hlinksldjump"/>
          </p:cNvPr>
          <p:cNvSpPr/>
          <p:nvPr/>
        </p:nvSpPr>
        <p:spPr>
          <a:xfrm>
            <a:off x="21450" y="27600"/>
            <a:ext cx="9101100" cy="50883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  <p:pic>
        <p:nvPicPr>
          <p:cNvPr id="57" name="Google Shape;57;p13">
            <a:hlinkClick r:id="" action="ppaction://hlinkshowjump?jump=nextslide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989373">
            <a:off x="8109606" y="2225216"/>
            <a:ext cx="685252" cy="4272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14">
            <a:hlinkClick r:id="rId3" action="ppaction://hlinksldjump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5400000">
            <a:off x="1106000" y="-658249"/>
            <a:ext cx="4202175" cy="600312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4"/>
          <p:cNvSpPr txBox="1">
            <a:spLocks noGrp="1"/>
          </p:cNvSpPr>
          <p:nvPr>
            <p:ph type="body" idx="1"/>
          </p:nvPr>
        </p:nvSpPr>
        <p:spPr>
          <a:xfrm>
            <a:off x="791175" y="546025"/>
            <a:ext cx="4831800" cy="42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r>
              <a:rPr lang="cs" sz="2100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Uniknete z faraonovy hrobky? </a:t>
            </a:r>
            <a:endParaRPr sz="2100">
              <a:solidFill>
                <a:schemeClr val="dk1"/>
              </a:solidFill>
              <a:latin typeface="Caveat"/>
              <a:ea typeface="Caveat"/>
              <a:cs typeface="Caveat"/>
              <a:sym typeface="Caveat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cs" sz="2100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V dalším kroku klikni na šipku, kde se ti zjeví další obrázek. Tam klikejte na nejrůznější předměty a vyplňte nejrůznější úkoly. Po dokončení všech úkolů získáš tajné heslo, které zadáte do klíče, který vám odemkne dveře z hrobky. Tento klíč Vám také ukáže odpověď, která je výsledkem únikovky. </a:t>
            </a:r>
            <a:endParaRPr sz="2100">
              <a:solidFill>
                <a:schemeClr val="dk1"/>
              </a:solidFill>
              <a:latin typeface="Caveat"/>
              <a:ea typeface="Caveat"/>
              <a:cs typeface="Caveat"/>
              <a:sym typeface="Caveat"/>
            </a:endParaRPr>
          </a:p>
        </p:txBody>
      </p:sp>
      <p:sp>
        <p:nvSpPr>
          <p:cNvPr id="64" name="Google Shape;64;p14">
            <a:hlinkClick r:id="rId3" action="ppaction://hlinksldjump"/>
          </p:cNvPr>
          <p:cNvSpPr/>
          <p:nvPr/>
        </p:nvSpPr>
        <p:spPr>
          <a:xfrm>
            <a:off x="21450" y="27600"/>
            <a:ext cx="9101100" cy="50883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  <p:sp>
        <p:nvSpPr>
          <p:cNvPr id="65" name="Google Shape;65;p14"/>
          <p:cNvSpPr txBox="1"/>
          <p:nvPr/>
        </p:nvSpPr>
        <p:spPr>
          <a:xfrm>
            <a:off x="8326050" y="857250"/>
            <a:ext cx="61722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  <p:sp>
        <p:nvSpPr>
          <p:cNvPr id="66" name="Google Shape;66;p14">
            <a:hlinkClick r:id="" action="ppaction://hlinkshowjump?jump=nextslide"/>
          </p:cNvPr>
          <p:cNvSpPr/>
          <p:nvPr/>
        </p:nvSpPr>
        <p:spPr>
          <a:xfrm>
            <a:off x="6577375" y="4197925"/>
            <a:ext cx="1423500" cy="5634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p15">
            <a:hlinkClick r:id="rId3" action="ppaction://hlinksldjump"/>
          </p:cNvPr>
          <p:cNvPicPr preferRelativeResize="0"/>
          <p:nvPr/>
        </p:nvPicPr>
        <p:blipFill>
          <a:blip r:embed="rId4">
            <a:alphaModFix amt="90000"/>
          </a:blip>
          <a:stretch>
            <a:fillRect/>
          </a:stretch>
        </p:blipFill>
        <p:spPr>
          <a:xfrm>
            <a:off x="0" y="-59783"/>
            <a:ext cx="9292051" cy="5263081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5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270749" y="612009"/>
            <a:ext cx="502149" cy="592416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5">
            <a:hlinkClick r:id="rId7"/>
          </p:cNvPr>
          <p:cNvPicPr preferRelativeResize="0"/>
          <p:nvPr/>
        </p:nvPicPr>
        <p:blipFill>
          <a:blip r:embed="rId8">
            <a:alphaModFix amt="71000"/>
          </a:blip>
          <a:srcRect l="36221" t="37121" r="41916" b="23036"/>
          <a:stretch>
            <a:fillRect/>
          </a:stretch>
        </p:blipFill>
        <p:spPr>
          <a:xfrm>
            <a:off x="6932875" y="2674200"/>
            <a:ext cx="921780" cy="1099224"/>
          </a:xfrm>
          <a:prstGeom prst="flowChartTerminator">
            <a:avLst/>
          </a:prstGeom>
          <a:noFill/>
          <a:ln>
            <a:noFill/>
          </a:ln>
        </p:spPr>
      </p:pic>
      <p:pic>
        <p:nvPicPr>
          <p:cNvPr id="74" name="Google Shape;74;p15">
            <a:hlinkClick r:id="rId9"/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 flipH="1">
            <a:off x="2091795" y="3367775"/>
            <a:ext cx="1283400" cy="1266600"/>
          </a:xfrm>
          <a:prstGeom prst="snip1Rect">
            <a:avLst>
              <a:gd name="adj" fmla="val 0"/>
            </a:avLst>
          </a:prstGeom>
          <a:noFill/>
          <a:ln>
            <a:noFill/>
          </a:ln>
        </p:spPr>
      </p:pic>
      <p:pic>
        <p:nvPicPr>
          <p:cNvPr id="75" name="Google Shape;75;p15">
            <a:hlinkClick r:id="rId11"/>
          </p:cNvPr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5700675" y="4171018"/>
            <a:ext cx="1283402" cy="886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5">
            <a:hlinkClick r:id="rId13"/>
          </p:cNvPr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1348350" y="2129625"/>
            <a:ext cx="373925" cy="74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5">
            <a:hlinkClick r:id="rId15"/>
          </p:cNvPr>
          <p:cNvPicPr preferRelativeResize="0"/>
          <p:nvPr/>
        </p:nvPicPr>
        <p:blipFill>
          <a:blip r:embed="rId16">
            <a:alphaModFix/>
          </a:blip>
          <a:srcRect l="24110"/>
          <a:stretch>
            <a:fillRect/>
          </a:stretch>
        </p:blipFill>
        <p:spPr>
          <a:xfrm>
            <a:off x="188550" y="4515275"/>
            <a:ext cx="715149" cy="50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5">
            <a:hlinkClick r:id="rId17"/>
          </p:cNvPr>
          <p:cNvPicPr preferRelativeResize="0"/>
          <p:nvPr/>
        </p:nvPicPr>
        <p:blipFill>
          <a:blip r:embed="rId18">
            <a:alphaModFix amt="30000"/>
          </a:blip>
          <a:srcRect l="19339" t="12873" r="23745" b="20286"/>
          <a:stretch>
            <a:fillRect/>
          </a:stretch>
        </p:blipFill>
        <p:spPr>
          <a:xfrm>
            <a:off x="6697326" y="964350"/>
            <a:ext cx="860652" cy="592434"/>
          </a:xfrm>
          <a:prstGeom prst="flowChartTerminator">
            <a:avLst/>
          </a:prstGeom>
          <a:noFill/>
          <a:ln>
            <a:noFill/>
          </a:ln>
        </p:spPr>
      </p:pic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6.0.26"/>
  <p:tag name="AS_OS" val="Microsoft Windows NT 10.0.17763.0"/>
  <p:tag name="AS_RELEASE_DATE" val="2023.09.14"/>
  <p:tag name="AS_TITLE" val="Aspose.Slides for .NET6"/>
  <p:tag name="AS_VERSION" val="23.9"/>
</p:tagLst>
</file>

<file path=ppt/theme/theme1.xml><?xml version="1.0" encoding="utf-8"?>
<a:theme xmlns:a="http://schemas.openxmlformats.org/drawingml/2006/main" name="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mo"/>
        <a:ea typeface="Arimo"/>
        <a:cs typeface="Arimo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mo"/>
        <a:ea typeface="Arimo"/>
        <a:cs typeface="Arimo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-light-2 override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mo"/>
        <a:ea typeface="Arimo"/>
        <a:cs typeface="Arimo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mo"/>
        <a:ea typeface="Arimo"/>
        <a:cs typeface="Arimo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65</Words>
  <Application>Microsoft Office PowerPoint</Application>
  <PresentationFormat>Předvádění na obrazovce (16:9)</PresentationFormat>
  <Paragraphs>3</Paragraphs>
  <Slides>3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</vt:i4>
      </vt:variant>
    </vt:vector>
  </HeadingPairs>
  <TitlesOfParts>
    <vt:vector size="6" baseType="lpstr">
      <vt:lpstr>Arimo</vt:lpstr>
      <vt:lpstr>Caveat</vt:lpstr>
      <vt:lpstr>simple-light-2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Klára Hadravová</dc:creator>
  <cp:lastModifiedBy>Klára Hadravová</cp:lastModifiedBy>
  <cp:revision>2</cp:revision>
  <cp:lastPrinted>2024-02-06T14:38:42Z</cp:lastPrinted>
  <dcterms:created xsi:type="dcterms:W3CDTF">2024-02-06T14:38:42Z</dcterms:created>
  <dcterms:modified xsi:type="dcterms:W3CDTF">2026-02-24T13:21:40Z</dcterms:modified>
</cp:coreProperties>
</file>